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ria.ru/society/20130301/925353566.html#ixzz3EYyq1C2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284984"/>
            <a:ext cx="8229600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Необходимость введения</a:t>
            </a:r>
            <a:br>
              <a:rPr lang="ru-RU" dirty="0" smtClean="0"/>
            </a:br>
            <a:r>
              <a:rPr lang="ru-RU" dirty="0" smtClean="0"/>
              <a:t>ФГОС ДО</a:t>
            </a:r>
            <a:br>
              <a:rPr lang="ru-RU" dirty="0" smtClean="0"/>
            </a:br>
            <a:r>
              <a:rPr lang="ru-RU" dirty="0" smtClean="0"/>
              <a:t>(зачем нужен Стандарт ?)</a:t>
            </a: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9" y="980728"/>
            <a:ext cx="5069400" cy="177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0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755576" y="3861048"/>
            <a:ext cx="7991475" cy="2439988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 smtClean="0">
                <a:ea typeface="Calibri"/>
                <a:cs typeface="Times New Roman"/>
              </a:rPr>
              <a:t>	Обучение </a:t>
            </a:r>
            <a:r>
              <a:rPr lang="ru-RU" sz="2900" b="1" dirty="0">
                <a:ea typeface="Calibri"/>
                <a:cs typeface="Times New Roman"/>
              </a:rPr>
              <a:t>и воспитание дошкольников осуществляются в соответствии с Программой дошкольного образования (далее – Программа).</a:t>
            </a:r>
            <a:endParaRPr lang="ru-RU" sz="2900" b="1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>
                <a:ea typeface="Calibri"/>
                <a:cs typeface="Times New Roman"/>
              </a:rPr>
              <a:t> </a:t>
            </a:r>
            <a:endParaRPr lang="ru-RU" sz="2900" b="1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 smtClean="0">
                <a:ea typeface="Calibri"/>
                <a:cs typeface="Times New Roman"/>
              </a:rPr>
              <a:t>	Федеральный </a:t>
            </a:r>
            <a:r>
              <a:rPr lang="ru-RU" sz="2900" b="1" dirty="0">
                <a:ea typeface="Calibri"/>
                <a:cs typeface="Times New Roman"/>
              </a:rPr>
              <a:t>государственный образовательный стандарт дошкольного  образования (далее – ФГОС ДО) создан впервые в российской истории.</a:t>
            </a:r>
            <a:endParaRPr lang="ru-RU" sz="2900" b="1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 smtClean="0">
                <a:ea typeface="Calibri"/>
                <a:cs typeface="Times New Roman"/>
              </a:rPr>
              <a:t>	</a:t>
            </a:r>
            <a:r>
              <a:rPr lang="ru-RU" sz="2900" b="1" dirty="0">
                <a:ea typeface="Calibri"/>
                <a:cs typeface="Times New Roman"/>
              </a:rPr>
              <a:t> </a:t>
            </a:r>
            <a:endParaRPr lang="ru-RU" sz="2900" b="1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 smtClean="0">
                <a:ea typeface="Calibri"/>
                <a:cs typeface="Times New Roman"/>
              </a:rPr>
              <a:t>	ФГОС </a:t>
            </a:r>
            <a:r>
              <a:rPr lang="ru-RU" sz="2900" b="1" dirty="0">
                <a:ea typeface="Calibri"/>
                <a:cs typeface="Times New Roman"/>
              </a:rPr>
              <a:t>ДО  –  это совокупность обязательных требований к  структуре Программы и её объему, условиям реализации и результатам освоения Программы</a:t>
            </a:r>
            <a:r>
              <a:rPr lang="ru-RU" sz="2200" dirty="0">
                <a:ea typeface="Calibri"/>
                <a:cs typeface="Times New Roman"/>
              </a:rPr>
              <a:t>.</a:t>
            </a:r>
            <a:endParaRPr lang="ru-RU" sz="2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" name="Рисунок 9" descr="http://www.menobr.ru/upload/iblock/45f/45f2fa2dbe3f24886fdc87b5aff536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0648"/>
            <a:ext cx="3600400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1357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191472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300" b="1" dirty="0" smtClean="0">
                <a:ea typeface="Calibri"/>
                <a:cs typeface="Times New Roman"/>
              </a:rPr>
              <a:t>	На </a:t>
            </a:r>
            <a:r>
              <a:rPr lang="ru-RU" sz="2300" b="1" dirty="0">
                <a:ea typeface="Calibri"/>
                <a:cs typeface="Times New Roman"/>
              </a:rPr>
              <a:t>основе стандарта разрабатываются сама Программа, вариативные примерные образовательные программы, нормативы финансового обеспечения реализации Программы и нормативы затрат на оказание государственной (муниципальной) услуги в сфере дошкольного образования. Кроме того, ФГОС ДО используется:</a:t>
            </a:r>
            <a:endParaRPr lang="ru-RU" sz="2300" b="1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300" b="1" dirty="0">
                <a:ea typeface="Calibri"/>
                <a:cs typeface="Times New Roman"/>
              </a:rPr>
              <a:t>– для оценки образовательной деятельности </a:t>
            </a:r>
            <a:r>
              <a:rPr lang="ru-RU" sz="2300" b="1" dirty="0" smtClean="0">
                <a:ea typeface="Calibri"/>
                <a:cs typeface="Times New Roman"/>
              </a:rPr>
              <a:t>ДОУ;</a:t>
            </a:r>
            <a:endParaRPr lang="ru-RU" sz="2300" b="1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300" b="1" dirty="0">
                <a:ea typeface="Calibri"/>
                <a:cs typeface="Times New Roman"/>
              </a:rPr>
              <a:t>– формирования содержания подготовки педагогических работников, а также проведения их аттестации.</a:t>
            </a:r>
            <a:endParaRPr lang="ru-RU" sz="2300" b="1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977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7171"/>
            <a:ext cx="4524375" cy="338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971600" y="3789040"/>
            <a:ext cx="7391400" cy="2736304"/>
          </a:xfrm>
        </p:spPr>
        <p:txBody>
          <a:bodyPr>
            <a:normAutofit fontScale="400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4000" b="1" dirty="0">
                <a:ea typeface="Calibri"/>
                <a:cs typeface="Times New Roman"/>
              </a:rPr>
              <a:t>ФГОС ДО должен способствовать</a:t>
            </a:r>
            <a:r>
              <a:rPr lang="ru-RU" sz="4000" dirty="0">
                <a:ea typeface="Calibri"/>
                <a:cs typeface="Times New Roman"/>
              </a:rPr>
              <a:t>: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marL="571500" indent="-571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dirty="0" smtClean="0">
                <a:ea typeface="Calibri"/>
                <a:cs typeface="Times New Roman"/>
              </a:rPr>
              <a:t>повышению </a:t>
            </a:r>
            <a:r>
              <a:rPr lang="ru-RU" sz="4000" dirty="0">
                <a:ea typeface="Calibri"/>
                <a:cs typeface="Times New Roman"/>
              </a:rPr>
              <a:t>социального статуса дошкольного образования;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marL="571500" indent="-571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dirty="0" smtClean="0">
                <a:ea typeface="Calibri"/>
                <a:cs typeface="Times New Roman"/>
              </a:rPr>
              <a:t>обеспечению </a:t>
            </a:r>
            <a:r>
              <a:rPr lang="ru-RU" sz="4000" dirty="0">
                <a:ea typeface="Calibri"/>
                <a:cs typeface="Times New Roman"/>
              </a:rPr>
              <a:t>равенства возможностей для каждого ребёнка в получении качественного дошкольного образования;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marL="571500" indent="-571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dirty="0" smtClean="0">
                <a:ea typeface="Calibri"/>
                <a:cs typeface="Times New Roman"/>
              </a:rPr>
              <a:t>сохранению </a:t>
            </a:r>
            <a:r>
              <a:rPr lang="ru-RU" sz="4000" dirty="0">
                <a:ea typeface="Calibri"/>
                <a:cs typeface="Times New Roman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4000" dirty="0">
                <a:ea typeface="Calibri"/>
                <a:cs typeface="Times New Roman"/>
              </a:rPr>
              <a:t> 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460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8" y="3717032"/>
            <a:ext cx="7391400" cy="2448272"/>
          </a:xfrm>
        </p:spPr>
        <p:txBody>
          <a:bodyPr>
            <a:normAutofit fontScale="92500" lnSpcReduction="1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ФГОС ДО обязателен к применению:</a:t>
            </a:r>
            <a:endParaRPr lang="ru-RU" sz="1400" b="1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– организациями, осуществляющими образовательную деятельность, индивидуальными предпринимателями, реализующими образовательную программу дошкольного образования;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– может использоваться родителями (законными представителями) при получении детьми дошкольного образования в форме семейного образования.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Рисунок 5" descr="http://omczo.org/jpg/2997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69" y="188640"/>
            <a:ext cx="3590925" cy="3419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271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632848" cy="5592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ea typeface="Calibri"/>
                <a:cs typeface="Times New Roman"/>
              </a:rPr>
              <a:t>Влияние нового Стандарта на деятельность ДОУ.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ea typeface="Calibri"/>
                <a:cs typeface="Times New Roman"/>
              </a:rPr>
              <a:t>Разработка и принятие ФГОС дошкольного образования окажет значительное влияние на существование и развитие деятельности ДОУ.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ea typeface="Calibri"/>
                <a:cs typeface="Times New Roman"/>
              </a:rPr>
              <a:t>•	Во-первых, признание значимости и весомости дошкольного детства обеспечит более внимательное к нему отношение на всех уровнях.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ea typeface="Calibri"/>
                <a:cs typeface="Times New Roman"/>
              </a:rPr>
              <a:t>•	Во-вторых, это повлечёт за собой повышение требований к качеству дошкольного образования, что должно положительным образом сказаться на его развитии и на его результатах.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ea typeface="Calibri"/>
                <a:cs typeface="Times New Roman"/>
              </a:rPr>
              <a:t>Изменение педагогического воздействия с одностороннего влияния «педагог-ребёнок» на более многогранное и объёмное взаимодействие в системе «ребёнок-взрослые-сверстники» предполагает установление новой </a:t>
            </a:r>
            <a:r>
              <a:rPr lang="ru-RU" sz="1600" dirty="0" err="1">
                <a:ea typeface="Calibri"/>
                <a:cs typeface="Times New Roman"/>
              </a:rPr>
              <a:t>психодидактической</a:t>
            </a:r>
            <a:r>
              <a:rPr lang="ru-RU" sz="1600" dirty="0">
                <a:ea typeface="Calibri"/>
                <a:cs typeface="Times New Roman"/>
              </a:rPr>
              <a:t> парадигмы в дошкольном образовании. Нельзя сказать, что эта точка зрения на дошкольное образование является новой, но признание её как единственно верной на уровне государственного стандарта образования, повлечёт глубокие конструктивные изменения в деятельности ДОУ.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171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644145" cy="5272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Что должно измениться в дошкольном образовании </a:t>
            </a:r>
            <a:endParaRPr lang="ru-RU" b="1" dirty="0" smtClean="0"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ea typeface="Calibri"/>
                <a:cs typeface="Times New Roman"/>
              </a:rPr>
              <a:t>после </a:t>
            </a:r>
            <a:r>
              <a:rPr lang="ru-RU" b="1" dirty="0">
                <a:ea typeface="Calibri"/>
                <a:cs typeface="Times New Roman"/>
              </a:rPr>
              <a:t>введения Стандарта?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А. </a:t>
            </a:r>
            <a:r>
              <a:rPr lang="ru-RU" dirty="0" err="1">
                <a:ea typeface="Calibri"/>
                <a:cs typeface="Times New Roman"/>
              </a:rPr>
              <a:t>Асмолов</a:t>
            </a:r>
            <a:r>
              <a:rPr lang="ru-RU" dirty="0">
                <a:ea typeface="Calibri"/>
                <a:cs typeface="Times New Roman"/>
              </a:rPr>
              <a:t>: «Родители и педагоги поймут, как прийти к тому, чтобы ребёнок приобрёл веру в себя и в тот мир, в котором он живет. Это не пустые слова. Ведь ребёнок, который с детства испытывает базовое недоверие к миру, рано или поздно может стать невротиком. А невротик – этот тот, кто не доиграл в детстве.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Calibri"/>
                <a:cs typeface="Times New Roman"/>
              </a:rPr>
              <a:t>По сути дела, введение стандарта приведёт к ещё более резкому росту социального статуса детства. А это значит, что возрастёт социальный статус, прежде всего, самих детей, их семей, дошкольных учреждений, а также воспитателей – и по уровню профессиональной компетентности, и по финансовому уровню».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1348105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ea typeface="Times New Roman"/>
                <a:cs typeface="Times New Roman"/>
              </a:rPr>
              <a:t>РИА Новости </a:t>
            </a:r>
            <a:r>
              <a:rPr lang="ru-RU" sz="1100" u="sng" dirty="0">
                <a:solidFill>
                  <a:srgbClr val="003399"/>
                </a:solidFill>
                <a:ea typeface="Times New Roman"/>
                <a:cs typeface="Times New Roman"/>
                <a:hlinkClick r:id="rId2"/>
              </a:rPr>
              <a:t>http://ria.ru/society/20130301/925353566.html#ixzz3EYyq1C21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44437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42</TotalTime>
  <Words>79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Необходимость введения ФГОС ДО (зачем нужен Стандарт ?)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введения ФГОС ДО (зачем нужен Стандарт ?)</dc:title>
  <dc:creator>User</dc:creator>
  <cp:lastModifiedBy>Жанна Зиновьева</cp:lastModifiedBy>
  <cp:revision>7</cp:revision>
  <dcterms:created xsi:type="dcterms:W3CDTF">2014-09-28T00:19:24Z</dcterms:created>
  <dcterms:modified xsi:type="dcterms:W3CDTF">2017-04-21T12:26:16Z</dcterms:modified>
</cp:coreProperties>
</file>